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0" r:id="rId2"/>
    <p:sldId id="317" r:id="rId3"/>
    <p:sldId id="351" r:id="rId4"/>
    <p:sldId id="350" r:id="rId5"/>
    <p:sldId id="331" r:id="rId6"/>
    <p:sldId id="332" r:id="rId7"/>
    <p:sldId id="333" r:id="rId8"/>
    <p:sldId id="334" r:id="rId9"/>
    <p:sldId id="353" r:id="rId10"/>
    <p:sldId id="335" r:id="rId11"/>
    <p:sldId id="336" r:id="rId12"/>
    <p:sldId id="337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261" r:id="rId24"/>
    <p:sldId id="349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EBE7DB"/>
    <a:srgbClr val="F3EFE7"/>
    <a:srgbClr val="D91720"/>
    <a:srgbClr val="526865"/>
    <a:srgbClr val="BC90C6"/>
    <a:srgbClr val="FFFAF0"/>
    <a:srgbClr val="C62B31"/>
    <a:srgbClr val="852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08FC3-7439-4551-9F00-7BA6D48D8C44}" v="291" dt="2022-06-14T16:42:41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6688" autoAdjust="0"/>
  </p:normalViewPr>
  <p:slideViewPr>
    <p:cSldViewPr snapToGrid="0" snapToObjects="1"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64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47E20DFA-C003-455C-A72D-A0F35DF5AD08}"/>
    <pc:docChg chg="custSel addSld delSld modSld sldOrd">
      <pc:chgData name="Thomas Thornhill" userId="4b94b3c8d6c07379" providerId="LiveId" clId="{47E20DFA-C003-455C-A72D-A0F35DF5AD08}" dt="2022-06-13T04:40:00.280" v="424" actId="255"/>
      <pc:docMkLst>
        <pc:docMk/>
      </pc:docMkLst>
      <pc:sldChg chg="del">
        <pc:chgData name="Thomas Thornhill" userId="4b94b3c8d6c07379" providerId="LiveId" clId="{47E20DFA-C003-455C-A72D-A0F35DF5AD08}" dt="2022-06-13T04:37:14.869" v="30" actId="47"/>
        <pc:sldMkLst>
          <pc:docMk/>
          <pc:sldMk cId="3877253977" sldId="257"/>
        </pc:sldMkLst>
      </pc:sldChg>
      <pc:sldChg chg="del">
        <pc:chgData name="Thomas Thornhill" userId="4b94b3c8d6c07379" providerId="LiveId" clId="{47E20DFA-C003-455C-A72D-A0F35DF5AD08}" dt="2022-06-13T04:37:04.835" v="28" actId="47"/>
        <pc:sldMkLst>
          <pc:docMk/>
          <pc:sldMk cId="3689140745" sldId="282"/>
        </pc:sldMkLst>
      </pc:sldChg>
      <pc:sldChg chg="modSp mod ord modAnim">
        <pc:chgData name="Thomas Thornhill" userId="4b94b3c8d6c07379" providerId="LiveId" clId="{47E20DFA-C003-455C-A72D-A0F35DF5AD08}" dt="2022-06-13T04:40:00.280" v="424" actId="255"/>
        <pc:sldMkLst>
          <pc:docMk/>
          <pc:sldMk cId="928205570" sldId="317"/>
        </pc:sldMkLst>
        <pc:spChg chg="mod">
          <ac:chgData name="Thomas Thornhill" userId="4b94b3c8d6c07379" providerId="LiveId" clId="{47E20DFA-C003-455C-A72D-A0F35DF5AD08}" dt="2022-06-13T04:39:28.512" v="380" actId="207"/>
          <ac:spMkLst>
            <pc:docMk/>
            <pc:sldMk cId="928205570" sldId="317"/>
            <ac:spMk id="8" creationId="{00000000-0000-0000-0000-000000000000}"/>
          </ac:spMkLst>
        </pc:spChg>
        <pc:spChg chg="mod">
          <ac:chgData name="Thomas Thornhill" userId="4b94b3c8d6c07379" providerId="LiveId" clId="{47E20DFA-C003-455C-A72D-A0F35DF5AD08}" dt="2022-06-13T04:40:00.280" v="424" actId="255"/>
          <ac:spMkLst>
            <pc:docMk/>
            <pc:sldMk cId="928205570" sldId="317"/>
            <ac:spMk id="9" creationId="{00000000-0000-0000-0000-000000000000}"/>
          </ac:spMkLst>
        </pc:spChg>
      </pc:sldChg>
      <pc:sldChg chg="del">
        <pc:chgData name="Thomas Thornhill" userId="4b94b3c8d6c07379" providerId="LiveId" clId="{47E20DFA-C003-455C-A72D-A0F35DF5AD08}" dt="2022-06-13T04:37:14.047" v="29" actId="47"/>
        <pc:sldMkLst>
          <pc:docMk/>
          <pc:sldMk cId="2159058000" sldId="328"/>
        </pc:sldMkLst>
      </pc:sldChg>
      <pc:sldChg chg="modSp mod">
        <pc:chgData name="Thomas Thornhill" userId="4b94b3c8d6c07379" providerId="LiveId" clId="{47E20DFA-C003-455C-A72D-A0F35DF5AD08}" dt="2022-06-13T04:37:46.111" v="104" actId="20577"/>
        <pc:sldMkLst>
          <pc:docMk/>
          <pc:sldMk cId="2113990" sldId="330"/>
        </pc:sldMkLst>
        <pc:spChg chg="mod">
          <ac:chgData name="Thomas Thornhill" userId="4b94b3c8d6c07379" providerId="LiveId" clId="{47E20DFA-C003-455C-A72D-A0F35DF5AD08}" dt="2022-06-13T04:37:35.056" v="80" actId="27636"/>
          <ac:spMkLst>
            <pc:docMk/>
            <pc:sldMk cId="2113990" sldId="330"/>
            <ac:spMk id="8" creationId="{00000000-0000-0000-0000-000000000000}"/>
          </ac:spMkLst>
        </pc:spChg>
        <pc:spChg chg="mod">
          <ac:chgData name="Thomas Thornhill" userId="4b94b3c8d6c07379" providerId="LiveId" clId="{47E20DFA-C003-455C-A72D-A0F35DF5AD08}" dt="2022-06-13T04:37:46.111" v="104" actId="20577"/>
          <ac:spMkLst>
            <pc:docMk/>
            <pc:sldMk cId="2113990" sldId="330"/>
            <ac:spMk id="9" creationId="{00000000-0000-0000-0000-000000000000}"/>
          </ac:spMkLst>
        </pc:spChg>
      </pc:sldChg>
      <pc:sldChg chg="modSp mod">
        <pc:chgData name="Thomas Thornhill" userId="4b94b3c8d6c07379" providerId="LiveId" clId="{47E20DFA-C003-455C-A72D-A0F35DF5AD08}" dt="2022-06-13T04:35:34.838" v="13" actId="20577"/>
        <pc:sldMkLst>
          <pc:docMk/>
          <pc:sldMk cId="3206064031" sldId="344"/>
        </pc:sldMkLst>
        <pc:spChg chg="mod">
          <ac:chgData name="Thomas Thornhill" userId="4b94b3c8d6c07379" providerId="LiveId" clId="{47E20DFA-C003-455C-A72D-A0F35DF5AD08}" dt="2022-06-13T04:35:34.838" v="13" actId="20577"/>
          <ac:spMkLst>
            <pc:docMk/>
            <pc:sldMk cId="3206064031" sldId="344"/>
            <ac:spMk id="9" creationId="{00000000-0000-0000-0000-000000000000}"/>
          </ac:spMkLst>
        </pc:spChg>
      </pc:sldChg>
      <pc:sldChg chg="modSp mod">
        <pc:chgData name="Thomas Thornhill" userId="4b94b3c8d6c07379" providerId="LiveId" clId="{47E20DFA-C003-455C-A72D-A0F35DF5AD08}" dt="2022-06-13T04:35:54.785" v="27" actId="20577"/>
        <pc:sldMkLst>
          <pc:docMk/>
          <pc:sldMk cId="4082624266" sldId="345"/>
        </pc:sldMkLst>
        <pc:spChg chg="mod">
          <ac:chgData name="Thomas Thornhill" userId="4b94b3c8d6c07379" providerId="LiveId" clId="{47E20DFA-C003-455C-A72D-A0F35DF5AD08}" dt="2022-06-13T04:35:54.785" v="27" actId="20577"/>
          <ac:spMkLst>
            <pc:docMk/>
            <pc:sldMk cId="4082624266" sldId="345"/>
            <ac:spMk id="9" creationId="{00000000-0000-0000-0000-000000000000}"/>
          </ac:spMkLst>
        </pc:spChg>
      </pc:sldChg>
      <pc:sldChg chg="add">
        <pc:chgData name="Thomas Thornhill" userId="4b94b3c8d6c07379" providerId="LiveId" clId="{47E20DFA-C003-455C-A72D-A0F35DF5AD08}" dt="2022-06-13T04:37:55.173" v="105" actId="2890"/>
        <pc:sldMkLst>
          <pc:docMk/>
          <pc:sldMk cId="2918837563" sldId="350"/>
        </pc:sldMkLst>
      </pc:sldChg>
    </pc:docChg>
  </pc:docChgLst>
  <pc:docChgLst>
    <pc:chgData name="Thomas Thornhill" userId="4b94b3c8d6c07379" providerId="LiveId" clId="{63F08FC3-7439-4551-9F00-7BA6D48D8C44}"/>
    <pc:docChg chg="custSel addSld modSld sldOrd">
      <pc:chgData name="Thomas Thornhill" userId="4b94b3c8d6c07379" providerId="LiveId" clId="{63F08FC3-7439-4551-9F00-7BA6D48D8C44}" dt="2022-06-14T16:42:41.258" v="340" actId="20577"/>
      <pc:docMkLst>
        <pc:docMk/>
      </pc:docMkLst>
      <pc:sldChg chg="modSp mod ord">
        <pc:chgData name="Thomas Thornhill" userId="4b94b3c8d6c07379" providerId="LiveId" clId="{63F08FC3-7439-4551-9F00-7BA6D48D8C44}" dt="2022-06-14T16:17:23.497" v="43" actId="20577"/>
        <pc:sldMkLst>
          <pc:docMk/>
          <pc:sldMk cId="2113990" sldId="330"/>
        </pc:sldMkLst>
        <pc:spChg chg="mod">
          <ac:chgData name="Thomas Thornhill" userId="4b94b3c8d6c07379" providerId="LiveId" clId="{63F08FC3-7439-4551-9F00-7BA6D48D8C44}" dt="2022-06-14T16:17:23.497" v="43" actId="20577"/>
          <ac:spMkLst>
            <pc:docMk/>
            <pc:sldMk cId="2113990" sldId="330"/>
            <ac:spMk id="8" creationId="{00000000-0000-0000-0000-000000000000}"/>
          </ac:spMkLst>
        </pc:spChg>
      </pc:sldChg>
      <pc:sldChg chg="modSp">
        <pc:chgData name="Thomas Thornhill" userId="4b94b3c8d6c07379" providerId="LiveId" clId="{63F08FC3-7439-4551-9F00-7BA6D48D8C44}" dt="2022-06-14T16:23:00.144" v="134" actId="122"/>
        <pc:sldMkLst>
          <pc:docMk/>
          <pc:sldMk cId="2893723771" sldId="331"/>
        </pc:sldMkLst>
        <pc:spChg chg="mod">
          <ac:chgData name="Thomas Thornhill" userId="4b94b3c8d6c07379" providerId="LiveId" clId="{63F08FC3-7439-4551-9F00-7BA6D48D8C44}" dt="2022-06-14T16:23:00.144" v="134" actId="122"/>
          <ac:spMkLst>
            <pc:docMk/>
            <pc:sldMk cId="2893723771" sldId="331"/>
            <ac:spMk id="8" creationId="{00000000-0000-0000-0000-000000000000}"/>
          </ac:spMkLst>
        </pc:spChg>
      </pc:sldChg>
      <pc:sldChg chg="modSp">
        <pc:chgData name="Thomas Thornhill" userId="4b94b3c8d6c07379" providerId="LiveId" clId="{63F08FC3-7439-4551-9F00-7BA6D48D8C44}" dt="2022-06-14T16:22:54.118" v="132" actId="122"/>
        <pc:sldMkLst>
          <pc:docMk/>
          <pc:sldMk cId="2593371024" sldId="332"/>
        </pc:sldMkLst>
        <pc:spChg chg="mod">
          <ac:chgData name="Thomas Thornhill" userId="4b94b3c8d6c07379" providerId="LiveId" clId="{63F08FC3-7439-4551-9F00-7BA6D48D8C44}" dt="2022-06-14T16:22:54.118" v="132" actId="122"/>
          <ac:spMkLst>
            <pc:docMk/>
            <pc:sldMk cId="2593371024" sldId="332"/>
            <ac:spMk id="8" creationId="{00000000-0000-0000-0000-000000000000}"/>
          </ac:spMkLst>
        </pc:spChg>
      </pc:sldChg>
      <pc:sldChg chg="modSp mod">
        <pc:chgData name="Thomas Thornhill" userId="4b94b3c8d6c07379" providerId="LiveId" clId="{63F08FC3-7439-4551-9F00-7BA6D48D8C44}" dt="2022-06-14T16:26:33.243" v="171" actId="115"/>
        <pc:sldMkLst>
          <pc:docMk/>
          <pc:sldMk cId="3303879586" sldId="333"/>
        </pc:sldMkLst>
        <pc:spChg chg="mod">
          <ac:chgData name="Thomas Thornhill" userId="4b94b3c8d6c07379" providerId="LiveId" clId="{63F08FC3-7439-4551-9F00-7BA6D48D8C44}" dt="2022-06-14T16:26:33.243" v="171" actId="115"/>
          <ac:spMkLst>
            <pc:docMk/>
            <pc:sldMk cId="3303879586" sldId="333"/>
            <ac:spMk id="8" creationId="{00000000-0000-0000-0000-000000000000}"/>
          </ac:spMkLst>
        </pc:spChg>
      </pc:sldChg>
      <pc:sldChg chg="modSp mod">
        <pc:chgData name="Thomas Thornhill" userId="4b94b3c8d6c07379" providerId="LiveId" clId="{63F08FC3-7439-4551-9F00-7BA6D48D8C44}" dt="2022-06-14T16:31:10.269" v="221" actId="21"/>
        <pc:sldMkLst>
          <pc:docMk/>
          <pc:sldMk cId="3688541301" sldId="334"/>
        </pc:sldMkLst>
        <pc:spChg chg="mod">
          <ac:chgData name="Thomas Thornhill" userId="4b94b3c8d6c07379" providerId="LiveId" clId="{63F08FC3-7439-4551-9F00-7BA6D48D8C44}" dt="2022-06-14T16:31:10.269" v="221" actId="21"/>
          <ac:spMkLst>
            <pc:docMk/>
            <pc:sldMk cId="3688541301" sldId="334"/>
            <ac:spMk id="8" creationId="{00000000-0000-0000-0000-000000000000}"/>
          </ac:spMkLst>
        </pc:spChg>
      </pc:sldChg>
      <pc:sldChg chg="modSp">
        <pc:chgData name="Thomas Thornhill" userId="4b94b3c8d6c07379" providerId="LiveId" clId="{63F08FC3-7439-4551-9F00-7BA6D48D8C44}" dt="2022-06-14T16:33:01.776" v="279" actId="20577"/>
        <pc:sldMkLst>
          <pc:docMk/>
          <pc:sldMk cId="246993997" sldId="335"/>
        </pc:sldMkLst>
        <pc:spChg chg="mod">
          <ac:chgData name="Thomas Thornhill" userId="4b94b3c8d6c07379" providerId="LiveId" clId="{63F08FC3-7439-4551-9F00-7BA6D48D8C44}" dt="2022-06-14T16:33:01.776" v="279" actId="20577"/>
          <ac:spMkLst>
            <pc:docMk/>
            <pc:sldMk cId="246993997" sldId="335"/>
            <ac:spMk id="8" creationId="{00000000-0000-0000-0000-000000000000}"/>
          </ac:spMkLst>
        </pc:spChg>
      </pc:sldChg>
      <pc:sldChg chg="modSp mod">
        <pc:chgData name="Thomas Thornhill" userId="4b94b3c8d6c07379" providerId="LiveId" clId="{63F08FC3-7439-4551-9F00-7BA6D48D8C44}" dt="2022-06-14T16:35:49.743" v="305" actId="27636"/>
        <pc:sldMkLst>
          <pc:docMk/>
          <pc:sldMk cId="4078527233" sldId="336"/>
        </pc:sldMkLst>
        <pc:spChg chg="mod">
          <ac:chgData name="Thomas Thornhill" userId="4b94b3c8d6c07379" providerId="LiveId" clId="{63F08FC3-7439-4551-9F00-7BA6D48D8C44}" dt="2022-06-14T16:35:49.743" v="305" actId="27636"/>
          <ac:spMkLst>
            <pc:docMk/>
            <pc:sldMk cId="4078527233" sldId="336"/>
            <ac:spMk id="8" creationId="{00000000-0000-0000-0000-000000000000}"/>
          </ac:spMkLst>
        </pc:spChg>
      </pc:sldChg>
      <pc:sldChg chg="modSp mod">
        <pc:chgData name="Thomas Thornhill" userId="4b94b3c8d6c07379" providerId="LiveId" clId="{63F08FC3-7439-4551-9F00-7BA6D48D8C44}" dt="2022-06-14T16:37:27.376" v="307" actId="20577"/>
        <pc:sldMkLst>
          <pc:docMk/>
          <pc:sldMk cId="3860554640" sldId="337"/>
        </pc:sldMkLst>
        <pc:spChg chg="mod">
          <ac:chgData name="Thomas Thornhill" userId="4b94b3c8d6c07379" providerId="LiveId" clId="{63F08FC3-7439-4551-9F00-7BA6D48D8C44}" dt="2022-06-14T16:37:27.376" v="307" actId="20577"/>
          <ac:spMkLst>
            <pc:docMk/>
            <pc:sldMk cId="3860554640" sldId="337"/>
            <ac:spMk id="8" creationId="{00000000-0000-0000-0000-000000000000}"/>
          </ac:spMkLst>
        </pc:spChg>
      </pc:sldChg>
      <pc:sldChg chg="modSp">
        <pc:chgData name="Thomas Thornhill" userId="4b94b3c8d6c07379" providerId="LiveId" clId="{63F08FC3-7439-4551-9F00-7BA6D48D8C44}" dt="2022-06-14T16:13:04.992" v="11" actId="20577"/>
        <pc:sldMkLst>
          <pc:docMk/>
          <pc:sldMk cId="2889366576" sldId="339"/>
        </pc:sldMkLst>
        <pc:spChg chg="mod">
          <ac:chgData name="Thomas Thornhill" userId="4b94b3c8d6c07379" providerId="LiveId" clId="{63F08FC3-7439-4551-9F00-7BA6D48D8C44}" dt="2022-06-14T16:13:04.992" v="11" actId="20577"/>
          <ac:spMkLst>
            <pc:docMk/>
            <pc:sldMk cId="2889366576" sldId="339"/>
            <ac:spMk id="8" creationId="{00000000-0000-0000-0000-000000000000}"/>
          </ac:spMkLst>
        </pc:spChg>
      </pc:sldChg>
      <pc:sldChg chg="modSp">
        <pc:chgData name="Thomas Thornhill" userId="4b94b3c8d6c07379" providerId="LiveId" clId="{63F08FC3-7439-4551-9F00-7BA6D48D8C44}" dt="2022-06-14T16:38:59.750" v="335" actId="20577"/>
        <pc:sldMkLst>
          <pc:docMk/>
          <pc:sldMk cId="1791086200" sldId="341"/>
        </pc:sldMkLst>
        <pc:spChg chg="mod">
          <ac:chgData name="Thomas Thornhill" userId="4b94b3c8d6c07379" providerId="LiveId" clId="{63F08FC3-7439-4551-9F00-7BA6D48D8C44}" dt="2022-06-14T16:38:59.750" v="335" actId="20577"/>
          <ac:spMkLst>
            <pc:docMk/>
            <pc:sldMk cId="1791086200" sldId="341"/>
            <ac:spMk id="8" creationId="{00000000-0000-0000-0000-000000000000}"/>
          </ac:spMkLst>
        </pc:spChg>
      </pc:sldChg>
      <pc:sldChg chg="modAnim">
        <pc:chgData name="Thomas Thornhill" userId="4b94b3c8d6c07379" providerId="LiveId" clId="{63F08FC3-7439-4551-9F00-7BA6D48D8C44}" dt="2022-06-14T16:41:33.640" v="336"/>
        <pc:sldMkLst>
          <pc:docMk/>
          <pc:sldMk cId="4082624266" sldId="345"/>
        </pc:sldMkLst>
      </pc:sldChg>
      <pc:sldChg chg="modSp">
        <pc:chgData name="Thomas Thornhill" userId="4b94b3c8d6c07379" providerId="LiveId" clId="{63F08FC3-7439-4551-9F00-7BA6D48D8C44}" dt="2022-06-14T16:42:41.258" v="340" actId="20577"/>
        <pc:sldMkLst>
          <pc:docMk/>
          <pc:sldMk cId="1435710172" sldId="348"/>
        </pc:sldMkLst>
        <pc:spChg chg="mod">
          <ac:chgData name="Thomas Thornhill" userId="4b94b3c8d6c07379" providerId="LiveId" clId="{63F08FC3-7439-4551-9F00-7BA6D48D8C44}" dt="2022-06-14T16:42:41.258" v="340" actId="20577"/>
          <ac:spMkLst>
            <pc:docMk/>
            <pc:sldMk cId="1435710172" sldId="348"/>
            <ac:spMk id="8" creationId="{00000000-0000-0000-0000-000000000000}"/>
          </ac:spMkLst>
        </pc:spChg>
      </pc:sldChg>
      <pc:sldChg chg="modSp mod">
        <pc:chgData name="Thomas Thornhill" userId="4b94b3c8d6c07379" providerId="LiveId" clId="{63F08FC3-7439-4551-9F00-7BA6D48D8C44}" dt="2022-06-14T16:18:28.676" v="79" actId="27636"/>
        <pc:sldMkLst>
          <pc:docMk/>
          <pc:sldMk cId="2918837563" sldId="350"/>
        </pc:sldMkLst>
        <pc:spChg chg="mod">
          <ac:chgData name="Thomas Thornhill" userId="4b94b3c8d6c07379" providerId="LiveId" clId="{63F08FC3-7439-4551-9F00-7BA6D48D8C44}" dt="2022-06-14T16:18:28.676" v="79" actId="27636"/>
          <ac:spMkLst>
            <pc:docMk/>
            <pc:sldMk cId="2918837563" sldId="350"/>
            <ac:spMk id="8" creationId="{00000000-0000-0000-0000-000000000000}"/>
          </ac:spMkLst>
        </pc:spChg>
      </pc:sldChg>
      <pc:sldChg chg="add">
        <pc:chgData name="Thomas Thornhill" userId="4b94b3c8d6c07379" providerId="LiveId" clId="{63F08FC3-7439-4551-9F00-7BA6D48D8C44}" dt="2022-06-14T16:17:12.522" v="12" actId="2890"/>
        <pc:sldMkLst>
          <pc:docMk/>
          <pc:sldMk cId="1068998125" sldId="351"/>
        </pc:sldMkLst>
      </pc:sldChg>
      <pc:sldChg chg="modSp add">
        <pc:chgData name="Thomas Thornhill" userId="4b94b3c8d6c07379" providerId="LiveId" clId="{63F08FC3-7439-4551-9F00-7BA6D48D8C44}" dt="2022-06-14T16:22:44.171" v="128" actId="122"/>
        <pc:sldMkLst>
          <pc:docMk/>
          <pc:sldMk cId="4273904741" sldId="352"/>
        </pc:sldMkLst>
        <pc:spChg chg="mod">
          <ac:chgData name="Thomas Thornhill" userId="4b94b3c8d6c07379" providerId="LiveId" clId="{63F08FC3-7439-4551-9F00-7BA6D48D8C44}" dt="2022-06-14T16:22:44.171" v="128" actId="122"/>
          <ac:spMkLst>
            <pc:docMk/>
            <pc:sldMk cId="4273904741" sldId="352"/>
            <ac:spMk id="8" creationId="{00000000-0000-0000-0000-000000000000}"/>
          </ac:spMkLst>
        </pc:spChg>
      </pc:sldChg>
      <pc:sldChg chg="modSp add mod modAnim">
        <pc:chgData name="Thomas Thornhill" userId="4b94b3c8d6c07379" providerId="LiveId" clId="{63F08FC3-7439-4551-9F00-7BA6D48D8C44}" dt="2022-06-14T16:32:30.968" v="274" actId="27636"/>
        <pc:sldMkLst>
          <pc:docMk/>
          <pc:sldMk cId="4164860889" sldId="353"/>
        </pc:sldMkLst>
        <pc:spChg chg="mod">
          <ac:chgData name="Thomas Thornhill" userId="4b94b3c8d6c07379" providerId="LiveId" clId="{63F08FC3-7439-4551-9F00-7BA6D48D8C44}" dt="2022-06-14T16:32:30.968" v="274" actId="27636"/>
          <ac:spMkLst>
            <pc:docMk/>
            <pc:sldMk cId="4164860889" sldId="353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6C33C-FA0A-484C-A05F-9EC1DFECE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Spring 2022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B14F7-6E23-4F72-943B-5A4777B4D7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6/17/2022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AAE52-7A6B-4C9E-A46A-C53D326AD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Tom Thornhill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30D69-808A-4248-B0DA-01A41AA512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49967D-4E59-411C-91BA-27E5FE089290}" type="slidenum"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744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Spring 2022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6/17/2022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Tom Thornhill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503371-8AB8-47C5-8605-B65B6C87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24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37857" y="5140479"/>
            <a:ext cx="2068287" cy="234940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37857" y="5140479"/>
            <a:ext cx="2068287" cy="234940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30500" y="1524001"/>
            <a:ext cx="3719286" cy="34592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715" y="2467428"/>
            <a:ext cx="8200572" cy="39188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715" y="2467428"/>
            <a:ext cx="8200572" cy="39188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715" y="2467428"/>
            <a:ext cx="8200572" cy="39188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7213" y="362859"/>
            <a:ext cx="1505858" cy="15481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628" y="561829"/>
            <a:ext cx="8185515" cy="478426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943" y="5724373"/>
            <a:ext cx="8185200" cy="649816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8929" y="561829"/>
            <a:ext cx="8155214" cy="58123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9172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2686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2686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2686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2686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2686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97102" y="6244086"/>
            <a:ext cx="3920150" cy="461665"/>
          </a:xfrm>
        </p:spPr>
        <p:txBody>
          <a:bodyPr>
            <a:spAutoFit/>
          </a:bodyPr>
          <a:lstStyle/>
          <a:p>
            <a:pPr algn="r"/>
            <a:r>
              <a:rPr lang="en-US" sz="2400" dirty="0"/>
              <a:t>Lancaster, June 17, 2022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8721" y="2280991"/>
            <a:ext cx="7206557" cy="2246769"/>
          </a:xfrm>
        </p:spPr>
        <p:txBody>
          <a:bodyPr>
            <a:spAutoFit/>
          </a:bodyPr>
          <a:lstStyle/>
          <a:p>
            <a:r>
              <a:rPr lang="en-US" sz="7000" b="1" dirty="0"/>
              <a:t>Appreciating the Grace of God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338" y="742384"/>
            <a:ext cx="9018954" cy="5339923"/>
          </a:xfrm>
        </p:spPr>
        <p:txBody>
          <a:bodyPr anchor="t">
            <a:spAutoFit/>
          </a:bodyPr>
          <a:lstStyle/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FF99"/>
                </a:solidFill>
              </a:rPr>
              <a:t>Can we reach a point where we cannot be forgiven? 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It is possible – </a:t>
            </a:r>
            <a:r>
              <a:rPr lang="en-US" sz="3100" b="1" dirty="0">
                <a:solidFill>
                  <a:srgbClr val="FFC000"/>
                </a:solidFill>
              </a:rPr>
              <a:t>1 John 5:16; Hebrews 6:4-6. </a:t>
            </a:r>
            <a:br>
              <a:rPr lang="en-US" sz="3100" dirty="0">
                <a:solidFill>
                  <a:srgbClr val="EBE7DB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- Such is descriptive of one who has CHOSEN to harden his heart, seared his conscience –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b="1" dirty="0">
                <a:solidFill>
                  <a:srgbClr val="FFC000"/>
                </a:solidFill>
              </a:rPr>
              <a:t>1 Timothy 4:2</a:t>
            </a:r>
            <a:br>
              <a:rPr lang="en-US" sz="3100" b="1" dirty="0">
                <a:solidFill>
                  <a:srgbClr val="FFC000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- He is in a state RIGHT NOW where forgiveness is impossible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- Even then, I believe one can return, but it is up to him to do so! (e.g. Manasseh)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- </a:t>
            </a:r>
            <a:r>
              <a:rPr lang="en-US" sz="3100" u="sng" dirty="0">
                <a:solidFill>
                  <a:schemeClr val="tx1"/>
                </a:solidFill>
              </a:rPr>
              <a:t>There is NO guarantee that such will happen</a:t>
            </a:r>
            <a:endParaRPr lang="en-US" sz="3100" b="1" u="sng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deal with my sins</a:t>
            </a:r>
          </a:p>
        </p:txBody>
      </p:sp>
    </p:spTree>
    <p:extLst>
      <p:ext uri="{BB962C8B-B14F-4D97-AF65-F5344CB8AC3E}">
        <p14:creationId xmlns:p14="http://schemas.microsoft.com/office/powerpoint/2010/main" val="2469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1600" y="742384"/>
            <a:ext cx="8948615" cy="6057043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Because of God’s grace I am a new creation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2 Corinthians 5:17; Romans 6:3-4; Ephesians 4:17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- I put on the new man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– I live soberly, righteously, and zealously - </a:t>
            </a:r>
            <a:r>
              <a:rPr lang="en-US" sz="3800" b="1" dirty="0">
                <a:solidFill>
                  <a:srgbClr val="FFC000"/>
                </a:solidFill>
              </a:rPr>
              <a:t>Titus 2:11-14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- I obey Him – </a:t>
            </a:r>
            <a:r>
              <a:rPr lang="en-US" sz="3800" b="1" dirty="0">
                <a:solidFill>
                  <a:srgbClr val="FFC000"/>
                </a:solidFill>
              </a:rPr>
              <a:t>Hebrews 5:9; 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cf. 1 John 1:5-10 </a:t>
            </a:r>
            <a:r>
              <a:rPr lang="en-US" sz="3800" dirty="0">
                <a:solidFill>
                  <a:schemeClr val="tx1"/>
                </a:solidFill>
              </a:rPr>
              <a:t>– walking in the light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resolve to live for Him</a:t>
            </a:r>
          </a:p>
        </p:txBody>
      </p:sp>
    </p:spTree>
    <p:extLst>
      <p:ext uri="{BB962C8B-B14F-4D97-AF65-F5344CB8AC3E}">
        <p14:creationId xmlns:p14="http://schemas.microsoft.com/office/powerpoint/2010/main" val="40785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22" y="742384"/>
            <a:ext cx="9081477" cy="4302716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Because of God’s grace I am a new creation</a:t>
            </a:r>
            <a:endParaRPr lang="en-US" sz="38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If I truly appreciate God’s grace, it is going to change me!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It will be reflected in the way I talk, walk and even think. 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It will be evident.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resolve to live for Him</a:t>
            </a:r>
          </a:p>
        </p:txBody>
      </p:sp>
    </p:spTree>
    <p:extLst>
      <p:ext uri="{BB962C8B-B14F-4D97-AF65-F5344CB8AC3E}">
        <p14:creationId xmlns:p14="http://schemas.microsoft.com/office/powerpoint/2010/main" val="38605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22" y="851794"/>
            <a:ext cx="9018955" cy="5632311"/>
          </a:xfrm>
        </p:spPr>
        <p:txBody>
          <a:bodyPr anchor="t">
            <a:spAutoFit/>
          </a:bodyPr>
          <a:lstStyle/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</a:rPr>
              <a:t>Thanksgiving is the appropriate response to God’s grace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</a:rPr>
              <a:t>2 Corinthians 9:15 </a:t>
            </a:r>
            <a:r>
              <a:rPr lang="en-US" sz="3600" dirty="0">
                <a:solidFill>
                  <a:schemeClr val="tx1"/>
                </a:solidFill>
              </a:rPr>
              <a:t>– thanks be to God for His indescribable gift.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- 9 times (NKJV) the word for grace is translated “thanks” – </a:t>
            </a:r>
            <a:r>
              <a:rPr lang="en-US" sz="3600" b="1" dirty="0">
                <a:solidFill>
                  <a:srgbClr val="FFC000"/>
                </a:solidFill>
              </a:rPr>
              <a:t>2 Timothy 1:3; </a:t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1 Corinthians 15:57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We always give thanks – </a:t>
            </a:r>
            <a:br>
              <a:rPr lang="en-US" sz="3600" dirty="0">
                <a:solidFill>
                  <a:srgbClr val="EBE7DB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1 Thessalonians 5:18; Ephesians 5:20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Can I EVER thank God enough?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be thankful</a:t>
            </a:r>
          </a:p>
        </p:txBody>
      </p:sp>
    </p:spTree>
    <p:extLst>
      <p:ext uri="{BB962C8B-B14F-4D97-AF65-F5344CB8AC3E}">
        <p14:creationId xmlns:p14="http://schemas.microsoft.com/office/powerpoint/2010/main" val="28893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338" y="742384"/>
            <a:ext cx="9011139" cy="5472267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Truly appreciating God’s grace puts me where I belong in relation to him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Matthew 5:3 </a:t>
            </a:r>
            <a:r>
              <a:rPr lang="en-US" sz="3800" dirty="0">
                <a:solidFill>
                  <a:srgbClr val="EBE7DB"/>
                </a:solidFill>
              </a:rPr>
              <a:t>– </a:t>
            </a:r>
            <a:r>
              <a:rPr lang="en-US" sz="3800" dirty="0">
                <a:solidFill>
                  <a:schemeClr val="tx1"/>
                </a:solidFill>
              </a:rPr>
              <a:t>poor in spirit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James 4:6, 10 </a:t>
            </a:r>
            <a:r>
              <a:rPr lang="en-US" sz="3800" dirty="0">
                <a:solidFill>
                  <a:srgbClr val="EBE7DB"/>
                </a:solidFill>
              </a:rPr>
              <a:t>– </a:t>
            </a:r>
            <a:r>
              <a:rPr lang="en-US" sz="3800" dirty="0">
                <a:solidFill>
                  <a:schemeClr val="tx1"/>
                </a:solidFill>
              </a:rPr>
              <a:t>He gives grace to the humble, He lifts us up</a:t>
            </a:r>
            <a:br>
              <a:rPr lang="en-US" sz="3800" dirty="0">
                <a:solidFill>
                  <a:srgbClr val="EBE7DB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Luke 17:7-10 </a:t>
            </a:r>
            <a:r>
              <a:rPr lang="en-US" sz="3800" dirty="0">
                <a:solidFill>
                  <a:srgbClr val="EBE7DB"/>
                </a:solidFill>
              </a:rPr>
              <a:t>– </a:t>
            </a:r>
            <a:r>
              <a:rPr lang="en-US" sz="3800" dirty="0">
                <a:solidFill>
                  <a:schemeClr val="tx1"/>
                </a:solidFill>
              </a:rPr>
              <a:t>speaks of a servant doing his work and still realizing he is unprofitable – gratitude leads to humility!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humble myself</a:t>
            </a:r>
          </a:p>
        </p:txBody>
      </p:sp>
    </p:spTree>
    <p:extLst>
      <p:ext uri="{BB962C8B-B14F-4D97-AF65-F5344CB8AC3E}">
        <p14:creationId xmlns:p14="http://schemas.microsoft.com/office/powerpoint/2010/main" val="29055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22" y="742384"/>
            <a:ext cx="8995509" cy="4887492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Appreciating God’s grace means that I know He can do what needs to be done! This is what FAITH is about!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Hebrews 11:6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Ephesians 1:12-13 </a:t>
            </a:r>
            <a:r>
              <a:rPr lang="en-US" sz="3800" dirty="0">
                <a:solidFill>
                  <a:schemeClr val="tx1"/>
                </a:solidFill>
              </a:rPr>
              <a:t>– in Him you also trusted</a:t>
            </a:r>
            <a:br>
              <a:rPr lang="en-US" sz="3800" dirty="0">
                <a:solidFill>
                  <a:srgbClr val="EBE7DB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Hebrews 13:9 </a:t>
            </a:r>
            <a:r>
              <a:rPr lang="en-US" sz="3800" dirty="0">
                <a:solidFill>
                  <a:schemeClr val="tx1"/>
                </a:solidFill>
              </a:rPr>
              <a:t>– let your heart be established by grace – confidence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trust Him</a:t>
            </a:r>
          </a:p>
        </p:txBody>
      </p:sp>
    </p:spTree>
    <p:extLst>
      <p:ext uri="{BB962C8B-B14F-4D97-AF65-F5344CB8AC3E}">
        <p14:creationId xmlns:p14="http://schemas.microsoft.com/office/powerpoint/2010/main" val="17910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154" y="742384"/>
            <a:ext cx="8972061" cy="597528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Knowing what His grace has done, He is worthy of my utmost respect!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Hebrews 12:28 </a:t>
            </a:r>
            <a:r>
              <a:rPr lang="en-US" sz="3800" dirty="0">
                <a:solidFill>
                  <a:srgbClr val="EBE7DB"/>
                </a:solidFill>
              </a:rPr>
              <a:t>– </a:t>
            </a:r>
            <a:r>
              <a:rPr lang="en-US" sz="3800" dirty="0">
                <a:solidFill>
                  <a:schemeClr val="tx1"/>
                </a:solidFill>
              </a:rPr>
              <a:t>we serve Him with reverence and godly fear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- reflected in the way I worship Him – </a:t>
            </a:r>
            <a:r>
              <a:rPr lang="en-US" sz="3800" b="1" dirty="0">
                <a:solidFill>
                  <a:srgbClr val="FFC000"/>
                </a:solidFill>
              </a:rPr>
              <a:t>cf. Colossians 3:16; John 4:24</a:t>
            </a:r>
            <a:endParaRPr lang="en-US" sz="3800" dirty="0">
              <a:solidFill>
                <a:srgbClr val="EBE7DB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show Him reverence</a:t>
            </a:r>
          </a:p>
        </p:txBody>
      </p:sp>
    </p:spTree>
    <p:extLst>
      <p:ext uri="{BB962C8B-B14F-4D97-AF65-F5344CB8AC3E}">
        <p14:creationId xmlns:p14="http://schemas.microsoft.com/office/powerpoint/2010/main" val="4997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708" y="875239"/>
            <a:ext cx="9026769" cy="5586145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99"/>
                </a:solidFill>
              </a:rPr>
              <a:t>God’s grace is available to everyone, but we are all different.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FFC000"/>
                </a:solidFill>
              </a:rPr>
              <a:t>Romans 12:6 </a:t>
            </a:r>
            <a:r>
              <a:rPr lang="en-US" sz="3500" dirty="0">
                <a:solidFill>
                  <a:schemeClr val="tx1"/>
                </a:solidFill>
              </a:rPr>
              <a:t>– our gifts are given to us by His grace. Will we use what we have and be content with that?</a:t>
            </a:r>
            <a:br>
              <a:rPr lang="en-US" sz="3500" dirty="0">
                <a:solidFill>
                  <a:schemeClr val="tx1"/>
                </a:solidFill>
              </a:rPr>
            </a:br>
            <a:r>
              <a:rPr lang="en-US" sz="3500" dirty="0">
                <a:solidFill>
                  <a:schemeClr val="tx1"/>
                </a:solidFill>
              </a:rPr>
              <a:t>- God has ALWAYS demanded that we give Him our best - </a:t>
            </a:r>
            <a:r>
              <a:rPr lang="en-US" sz="3500" b="1" dirty="0">
                <a:solidFill>
                  <a:srgbClr val="FFC000"/>
                </a:solidFill>
              </a:rPr>
              <a:t>cf. Matthew 6:33; 22:37; Romans 12:1; Colossians 3:23; etc.</a:t>
            </a:r>
            <a:br>
              <a:rPr lang="en-US" sz="3500" b="1" dirty="0">
                <a:solidFill>
                  <a:schemeClr val="tx1"/>
                </a:solidFill>
              </a:rPr>
            </a:br>
            <a:r>
              <a:rPr lang="en-US" sz="3500" dirty="0">
                <a:solidFill>
                  <a:schemeClr val="tx1"/>
                </a:solidFill>
              </a:rPr>
              <a:t>- If we truly appreciate God, we will not give Him “leftovers”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use my abilities</a:t>
            </a:r>
          </a:p>
        </p:txBody>
      </p:sp>
    </p:spTree>
    <p:extLst>
      <p:ext uri="{BB962C8B-B14F-4D97-AF65-F5344CB8AC3E}">
        <p14:creationId xmlns:p14="http://schemas.microsoft.com/office/powerpoint/2010/main" val="38509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5968" y="742384"/>
            <a:ext cx="8972063" cy="6057043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God’s grace appreciated will NOT be kept to ourselves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Matthew 28:19-20 </a:t>
            </a:r>
            <a:r>
              <a:rPr lang="en-US" sz="3800" dirty="0">
                <a:solidFill>
                  <a:schemeClr val="tx1"/>
                </a:solidFill>
              </a:rPr>
              <a:t>– we need to be striving to reach others</a:t>
            </a:r>
            <a:br>
              <a:rPr lang="en-US" sz="3800" dirty="0">
                <a:solidFill>
                  <a:srgbClr val="EBE7DB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Romans 1:7 </a:t>
            </a:r>
            <a:r>
              <a:rPr lang="en-US" sz="3800" dirty="0">
                <a:solidFill>
                  <a:schemeClr val="tx1"/>
                </a:solidFill>
              </a:rPr>
              <a:t>– Paul’s greetings to others included grace (more than a word)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- I need to serve others –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1 Peter 4:9-11</a:t>
            </a:r>
            <a:r>
              <a:rPr lang="en-US" sz="3800" dirty="0">
                <a:solidFill>
                  <a:srgbClr val="EBE7DB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– good stewards of God’s manifold grace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show grace to others</a:t>
            </a:r>
          </a:p>
        </p:txBody>
      </p:sp>
    </p:spTree>
    <p:extLst>
      <p:ext uri="{BB962C8B-B14F-4D97-AF65-F5344CB8AC3E}">
        <p14:creationId xmlns:p14="http://schemas.microsoft.com/office/powerpoint/2010/main" val="32060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22" y="742384"/>
            <a:ext cx="8972063" cy="4302716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God’s grace appreciated will NOT be kept to ourselves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Why would I want to keep it to myself? </a:t>
            </a:r>
            <a:r>
              <a:rPr lang="en-US" sz="3800" b="1" dirty="0">
                <a:solidFill>
                  <a:srgbClr val="FFC000"/>
                </a:solidFill>
              </a:rPr>
              <a:t>cf. 1 Corinthians 9:16; 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2 Corinthians 5:10-11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Luke 24:32</a:t>
            </a:r>
            <a:r>
              <a:rPr lang="en-US" sz="3800" dirty="0">
                <a:solidFill>
                  <a:srgbClr val="EBE7DB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– did not our hearts burn within us?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show grace to others</a:t>
            </a:r>
          </a:p>
        </p:txBody>
      </p:sp>
    </p:spTree>
    <p:extLst>
      <p:ext uri="{BB962C8B-B14F-4D97-AF65-F5344CB8AC3E}">
        <p14:creationId xmlns:p14="http://schemas.microsoft.com/office/powerpoint/2010/main" val="40826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696" y="742384"/>
            <a:ext cx="8872396" cy="597528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Last night, we addressed the grace of God.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We noted it is God’s favor, His part in our salvation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Grace is also the PRIME factor in our salvation.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But it does NOT remove our need to respond.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It can be abused in many ways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3600" dirty="0">
                <a:solidFill>
                  <a:srgbClr val="C00000"/>
                </a:solidFill>
              </a:rPr>
              <a:t>How should I respond to the grace of God?</a:t>
            </a:r>
          </a:p>
        </p:txBody>
      </p:sp>
    </p:spTree>
    <p:extLst>
      <p:ext uri="{BB962C8B-B14F-4D97-AF65-F5344CB8AC3E}">
        <p14:creationId xmlns:p14="http://schemas.microsoft.com/office/powerpoint/2010/main" val="9282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23" y="742384"/>
            <a:ext cx="9003324" cy="3717941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In His word, we learn of His grace – how to live with it, etc.</a:t>
            </a:r>
            <a:endParaRPr lang="en-US" sz="38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Grace is associated with His word –</a:t>
            </a:r>
            <a:r>
              <a:rPr lang="en-US" sz="3800" dirty="0">
                <a:solidFill>
                  <a:srgbClr val="EBE7DB"/>
                </a:solidFill>
              </a:rPr>
              <a:t> </a:t>
            </a:r>
            <a:r>
              <a:rPr lang="en-US" sz="3800" b="1" dirty="0">
                <a:solidFill>
                  <a:srgbClr val="FFC000"/>
                </a:solidFill>
              </a:rPr>
              <a:t>Acts 20:32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2 Peter 3:18</a:t>
            </a:r>
            <a:r>
              <a:rPr lang="en-US" sz="3800" dirty="0">
                <a:solidFill>
                  <a:srgbClr val="EBE7DB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– grow in the grace and knowledge of Him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keep studying His word</a:t>
            </a:r>
          </a:p>
        </p:txBody>
      </p:sp>
    </p:spTree>
    <p:extLst>
      <p:ext uri="{BB962C8B-B14F-4D97-AF65-F5344CB8AC3E}">
        <p14:creationId xmlns:p14="http://schemas.microsoft.com/office/powerpoint/2010/main" val="42064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23" y="742384"/>
            <a:ext cx="9011140" cy="5847755"/>
          </a:xfrm>
        </p:spPr>
        <p:txBody>
          <a:bodyPr anchor="t">
            <a:spAutoFit/>
          </a:bodyPr>
          <a:lstStyle/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FFC000"/>
                </a:solidFill>
              </a:rPr>
              <a:t>1 Corinthians 15:9-10 </a:t>
            </a:r>
            <a:r>
              <a:rPr lang="en-US" sz="3400" b="1" dirty="0">
                <a:solidFill>
                  <a:schemeClr val="tx1"/>
                </a:solidFill>
              </a:rPr>
              <a:t>– </a:t>
            </a:r>
            <a:r>
              <a:rPr lang="en-US" sz="3400" dirty="0">
                <a:solidFill>
                  <a:schemeClr val="tx1"/>
                </a:solidFill>
              </a:rPr>
              <a:t>Paul acknowledged this</a:t>
            </a:r>
            <a:br>
              <a:rPr lang="en-US" sz="3400" b="1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- This includes my past, where I am right now, my abilities and limitations.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- I cannot let my past keep me from moving forward – </a:t>
            </a:r>
            <a:r>
              <a:rPr lang="en-US" sz="3400" b="1" dirty="0">
                <a:solidFill>
                  <a:srgbClr val="FFC000"/>
                </a:solidFill>
              </a:rPr>
              <a:t>Philippians 3:13-14</a:t>
            </a:r>
            <a:br>
              <a:rPr lang="en-US" sz="3400" dirty="0">
                <a:solidFill>
                  <a:srgbClr val="EBE7DB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- I need to make the best of who I am acknowledging that this is how God made me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- Remember that God does NOT expect more of me than I am or can handle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accept who I am</a:t>
            </a:r>
          </a:p>
        </p:txBody>
      </p:sp>
    </p:spTree>
    <p:extLst>
      <p:ext uri="{BB962C8B-B14F-4D97-AF65-F5344CB8AC3E}">
        <p14:creationId xmlns:p14="http://schemas.microsoft.com/office/powerpoint/2010/main" val="1834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22" y="742384"/>
            <a:ext cx="9018955" cy="4185761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Galatians 5:4; Hebrews 12:15</a:t>
            </a:r>
            <a:br>
              <a:rPr lang="en-US" sz="3800" b="1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- While God’s grace is great and can keep us, we must never forget that we can CHOOSE to walk away!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- As long as we live, we have not yet reached the goal –</a:t>
            </a:r>
            <a:br>
              <a:rPr lang="en-US" sz="3800" dirty="0">
                <a:solidFill>
                  <a:srgbClr val="EBE7DB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1 Corinthians 9:27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know I can fall from grace</a:t>
            </a:r>
          </a:p>
        </p:txBody>
      </p:sp>
    </p:spTree>
    <p:extLst>
      <p:ext uri="{BB962C8B-B14F-4D97-AF65-F5344CB8AC3E}">
        <p14:creationId xmlns:p14="http://schemas.microsoft.com/office/powerpoint/2010/main" val="14357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0338" y="2042213"/>
            <a:ext cx="9018953" cy="4401205"/>
          </a:xfrm>
        </p:spPr>
        <p:txBody>
          <a:bodyPr wrap="square">
            <a:spAutoFit/>
          </a:bodyPr>
          <a:lstStyle/>
          <a:p>
            <a:pPr algn="l" rtl="0"/>
            <a:r>
              <a:rPr lang="en-US" sz="4000" dirty="0"/>
              <a:t>Consider again </a:t>
            </a:r>
            <a:r>
              <a:rPr lang="en-US" sz="4000" b="1" dirty="0">
                <a:solidFill>
                  <a:srgbClr val="C00000"/>
                </a:solidFill>
              </a:rPr>
              <a:t>1 Corinthians 15:10</a:t>
            </a:r>
            <a:r>
              <a:rPr lang="en-US" sz="4000" dirty="0"/>
              <a:t>, </a:t>
            </a:r>
            <a:r>
              <a:rPr lang="en-US" sz="4000" i="1" dirty="0"/>
              <a:t>But by the grace of God I am what I am, and </a:t>
            </a:r>
            <a:r>
              <a:rPr lang="en-US" sz="4000" i="1" u="sng" dirty="0"/>
              <a:t>His grace toward me was not in vain</a:t>
            </a:r>
            <a:r>
              <a:rPr lang="en-US" sz="4000" i="1" dirty="0"/>
              <a:t>; but I labored more abundantly than they all, yet not I, but the grace of God which was with me.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86819" y="703179"/>
            <a:ext cx="2598345" cy="830997"/>
          </a:xfrm>
        </p:spPr>
        <p:txBody>
          <a:bodyPr>
            <a:spAutoFit/>
          </a:bodyPr>
          <a:lstStyle/>
          <a:p>
            <a:r>
              <a:rPr lang="en-US" sz="2400" dirty="0"/>
              <a:t>The grace of </a:t>
            </a:r>
            <a:br>
              <a:rPr lang="en-US" sz="2400" dirty="0"/>
            </a:br>
            <a:r>
              <a:rPr lang="en-US" sz="2400" dirty="0"/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715" y="2943400"/>
            <a:ext cx="8200572" cy="1754326"/>
          </a:xfrm>
        </p:spPr>
        <p:txBody>
          <a:bodyPr>
            <a:spAutoFit/>
          </a:bodyPr>
          <a:lstStyle/>
          <a:p>
            <a:r>
              <a:rPr lang="en-US" sz="5400" dirty="0"/>
              <a:t>What are you doing with His grace in you?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86819" y="703179"/>
            <a:ext cx="2598345" cy="830997"/>
          </a:xfrm>
        </p:spPr>
        <p:txBody>
          <a:bodyPr>
            <a:spAutoFit/>
          </a:bodyPr>
          <a:lstStyle/>
          <a:p>
            <a:r>
              <a:rPr lang="en-US" sz="2400" dirty="0"/>
              <a:t>The grace of </a:t>
            </a:r>
            <a:br>
              <a:rPr lang="en-US" sz="2400" dirty="0"/>
            </a:br>
            <a:r>
              <a:rPr lang="en-US" sz="2400" dirty="0"/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26645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97102" y="6244086"/>
            <a:ext cx="3920150" cy="461665"/>
          </a:xfrm>
        </p:spPr>
        <p:txBody>
          <a:bodyPr>
            <a:spAutoFit/>
          </a:bodyPr>
          <a:lstStyle/>
          <a:p>
            <a:pPr algn="r"/>
            <a:r>
              <a:rPr lang="en-US" sz="2400" dirty="0"/>
              <a:t>Lancaster, June 17, 2022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8721" y="1742382"/>
            <a:ext cx="7206557" cy="3323987"/>
          </a:xfrm>
        </p:spPr>
        <p:txBody>
          <a:bodyPr>
            <a:spAutoFit/>
          </a:bodyPr>
          <a:lstStyle/>
          <a:p>
            <a:r>
              <a:rPr lang="en-US" sz="7000" b="1" dirty="0"/>
              <a:t>How Should I Respond to The Grace of God?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696" y="742384"/>
            <a:ext cx="8872396" cy="5355312"/>
          </a:xfrm>
        </p:spPr>
        <p:txBody>
          <a:bodyPr anchor="t">
            <a:spAutoFit/>
          </a:bodyPr>
          <a:lstStyle/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As noted, God has done His part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Ephesians 2:8-9; Titus 2:11; etc.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In scripture, men heard the truth and were convicted </a:t>
            </a:r>
            <a:r>
              <a:rPr lang="en-US" sz="3800" dirty="0">
                <a:solidFill>
                  <a:srgbClr val="EBE7DB"/>
                </a:solidFill>
              </a:rPr>
              <a:t>– </a:t>
            </a:r>
            <a:r>
              <a:rPr lang="en-US" sz="3800" b="1" dirty="0">
                <a:solidFill>
                  <a:srgbClr val="FFC000"/>
                </a:solidFill>
              </a:rPr>
              <a:t>Acts 2:37-38; 16:29-30; 9:6; etc.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I need to obey the gospel –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Acts 2:38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As a Christian, I need to take care of my sins – </a:t>
            </a:r>
            <a:r>
              <a:rPr lang="en-US" sz="3800" b="1" dirty="0">
                <a:solidFill>
                  <a:srgbClr val="FFC000"/>
                </a:solidFill>
              </a:rPr>
              <a:t>Acts 8:22; 1 John 1:7-9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deal with my sins</a:t>
            </a:r>
          </a:p>
        </p:txBody>
      </p:sp>
    </p:spTree>
    <p:extLst>
      <p:ext uri="{BB962C8B-B14F-4D97-AF65-F5344CB8AC3E}">
        <p14:creationId xmlns:p14="http://schemas.microsoft.com/office/powerpoint/2010/main" val="29188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696" y="648604"/>
            <a:ext cx="8872396" cy="6186309"/>
          </a:xfrm>
        </p:spPr>
        <p:txBody>
          <a:bodyPr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FF99"/>
                </a:solidFill>
              </a:rPr>
              <a:t>What about sins that I struggle with?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Most, even as Christians, have weaknesses and spiritual struggles – we are prone to sin (NOTE: We do NOT have to sin) - </a:t>
            </a:r>
            <a:r>
              <a:rPr lang="en-US" sz="3600" b="1" dirty="0">
                <a:solidFill>
                  <a:srgbClr val="FFC000"/>
                </a:solidFill>
              </a:rPr>
              <a:t>Galatians 5:16-17</a:t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Satan exploits these –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2 Corinthians 2:11; 1 Peter 5:8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It is these struggles that we often wrestle with in our minds and cause us to doubt our salvation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How do we deal with these?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deal with my sins</a:t>
            </a:r>
          </a:p>
        </p:txBody>
      </p:sp>
    </p:spTree>
    <p:extLst>
      <p:ext uri="{BB962C8B-B14F-4D97-AF65-F5344CB8AC3E}">
        <p14:creationId xmlns:p14="http://schemas.microsoft.com/office/powerpoint/2010/main" val="28937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696" y="742384"/>
            <a:ext cx="8872396" cy="5589222"/>
          </a:xfrm>
        </p:spPr>
        <p:txBody>
          <a:bodyPr anchor="t">
            <a:spAutoFit/>
          </a:bodyPr>
          <a:lstStyle/>
          <a:p>
            <a:r>
              <a:rPr lang="en-US" sz="3800" dirty="0">
                <a:solidFill>
                  <a:srgbClr val="FFFF99"/>
                </a:solidFill>
              </a:rPr>
              <a:t>What about sins that I struggle with?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First, understand that we cannot persist in sin and be pleasing to God – </a:t>
            </a:r>
            <a:r>
              <a:rPr lang="en-US" sz="3800" b="1" dirty="0">
                <a:solidFill>
                  <a:srgbClr val="FFC000"/>
                </a:solidFill>
              </a:rPr>
              <a:t>1 John 3:6-9; Romans 6:1-2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But, if we are truly striving to do right and working to overcome our sins and weaknesses, we ought to be living with assurance –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1 John 1:7-9; 2:1-2; etc.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deal with my sins</a:t>
            </a:r>
          </a:p>
        </p:txBody>
      </p:sp>
    </p:spTree>
    <p:extLst>
      <p:ext uri="{BB962C8B-B14F-4D97-AF65-F5344CB8AC3E}">
        <p14:creationId xmlns:p14="http://schemas.microsoft.com/office/powerpoint/2010/main" val="25933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696" y="742384"/>
            <a:ext cx="8872396" cy="5786199"/>
          </a:xfrm>
        </p:spPr>
        <p:txBody>
          <a:bodyPr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700" u="sng" dirty="0">
                <a:solidFill>
                  <a:srgbClr val="FFFF99"/>
                </a:solidFill>
              </a:rPr>
              <a:t>I must do what I can to overcome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tx1"/>
                </a:solidFill>
              </a:rPr>
              <a:t>We cannot persist in sins and be rebellious and expect God to be pleased with us OR to ignore what we are doing. We HAVE TO keep trying!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u="sng" dirty="0">
                <a:solidFill>
                  <a:schemeClr val="tx1"/>
                </a:solidFill>
              </a:rPr>
              <a:t>We must NEVER give up</a:t>
            </a:r>
            <a:r>
              <a:rPr lang="en-US" sz="3700" dirty="0">
                <a:solidFill>
                  <a:schemeClr val="tx1"/>
                </a:solidFill>
              </a:rPr>
              <a:t>!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</a:rPr>
              <a:t>Romans 12:21; 1 John 5:4-5</a:t>
            </a:r>
            <a:br>
              <a:rPr lang="en-US" sz="3700" b="1" dirty="0">
                <a:solidFill>
                  <a:srgbClr val="FFC000"/>
                </a:solidFill>
              </a:rPr>
            </a:br>
            <a:r>
              <a:rPr lang="en-US" sz="3700" b="1" dirty="0">
                <a:solidFill>
                  <a:srgbClr val="FFC000"/>
                </a:solidFill>
              </a:rPr>
              <a:t>Luke 13:24 </a:t>
            </a:r>
            <a:r>
              <a:rPr lang="en-US" sz="3700" dirty="0">
                <a:solidFill>
                  <a:schemeClr val="tx1"/>
                </a:solidFill>
              </a:rPr>
              <a:t>– strive!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Consider </a:t>
            </a:r>
            <a:r>
              <a:rPr lang="en-US" sz="3700" b="1" dirty="0">
                <a:solidFill>
                  <a:srgbClr val="FFC000"/>
                </a:solidFill>
              </a:rPr>
              <a:t>Galatians 5:24,</a:t>
            </a:r>
            <a:r>
              <a:rPr lang="en-US" sz="3700" b="1" dirty="0">
                <a:solidFill>
                  <a:schemeClr val="tx1"/>
                </a:solidFill>
              </a:rPr>
              <a:t> </a:t>
            </a:r>
            <a:r>
              <a:rPr lang="en-US" sz="3700" dirty="0">
                <a:solidFill>
                  <a:schemeClr val="tx1"/>
                </a:solidFill>
              </a:rPr>
              <a:t>we must crucify the flesh with its passions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deal with my sins</a:t>
            </a:r>
          </a:p>
        </p:txBody>
      </p:sp>
    </p:spTree>
    <p:extLst>
      <p:ext uri="{BB962C8B-B14F-4D97-AF65-F5344CB8AC3E}">
        <p14:creationId xmlns:p14="http://schemas.microsoft.com/office/powerpoint/2010/main" val="33038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696" y="742384"/>
            <a:ext cx="8872396" cy="4302716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BUT, in these matters know that God’s grace IS greater than our sins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C000"/>
                </a:solidFill>
              </a:rPr>
              <a:t>Romans 5:20-21, </a:t>
            </a:r>
            <a:r>
              <a:rPr lang="en-US" sz="3800" dirty="0">
                <a:solidFill>
                  <a:schemeClr val="tx1"/>
                </a:solidFill>
              </a:rPr>
              <a:t>(but do NOT forget </a:t>
            </a:r>
            <a:r>
              <a:rPr lang="en-US" sz="3800" b="1" dirty="0">
                <a:solidFill>
                  <a:srgbClr val="FFC000"/>
                </a:solidFill>
              </a:rPr>
              <a:t>6:1-2</a:t>
            </a:r>
            <a:r>
              <a:rPr lang="en-US" sz="3800" dirty="0">
                <a:solidFill>
                  <a:schemeClr val="tx1"/>
                </a:solidFill>
              </a:rPr>
              <a:t>).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- He has forgiven and wants to forgive us –</a:t>
            </a:r>
            <a:r>
              <a:rPr lang="en-US" sz="3800" dirty="0">
                <a:solidFill>
                  <a:srgbClr val="EBE7DB"/>
                </a:solidFill>
              </a:rPr>
              <a:t> </a:t>
            </a:r>
            <a:r>
              <a:rPr lang="en-US" sz="3800" b="1" dirty="0">
                <a:solidFill>
                  <a:srgbClr val="FFC000"/>
                </a:solidFill>
              </a:rPr>
              <a:t>2 Peter 3:9,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applies to struggling Christians as well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deal with my sins</a:t>
            </a:r>
          </a:p>
        </p:txBody>
      </p:sp>
    </p:spTree>
    <p:extLst>
      <p:ext uri="{BB962C8B-B14F-4D97-AF65-F5344CB8AC3E}">
        <p14:creationId xmlns:p14="http://schemas.microsoft.com/office/powerpoint/2010/main" val="36885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696" y="742384"/>
            <a:ext cx="8872396" cy="5589222"/>
          </a:xfrm>
        </p:spPr>
        <p:txBody>
          <a:bodyPr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99"/>
                </a:solidFill>
              </a:rPr>
              <a:t>God’s grace IS greater than our sins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Know that when He forgives, He forgets – </a:t>
            </a:r>
            <a:r>
              <a:rPr lang="en-US" sz="3800" b="1" dirty="0">
                <a:solidFill>
                  <a:srgbClr val="FFC000"/>
                </a:solidFill>
              </a:rPr>
              <a:t>Acts 3:19 </a:t>
            </a:r>
            <a:r>
              <a:rPr lang="en-US" sz="3800" dirty="0">
                <a:solidFill>
                  <a:schemeClr val="tx1"/>
                </a:solidFill>
              </a:rPr>
              <a:t>(blotted out – erased),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Jeremiah 31:34;</a:t>
            </a:r>
            <a:br>
              <a:rPr lang="en-US" sz="3800" b="1" dirty="0">
                <a:solidFill>
                  <a:srgbClr val="FFC000"/>
                </a:solidFill>
              </a:rPr>
            </a:br>
            <a:r>
              <a:rPr lang="en-US" sz="3800" b="1" dirty="0">
                <a:solidFill>
                  <a:srgbClr val="FFC000"/>
                </a:solidFill>
              </a:rPr>
              <a:t>cf. Psalms 103:11-12</a:t>
            </a:r>
            <a:endParaRPr lang="en-US" sz="3800" b="1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BUT, we have to be doing our part! We CANNOT dismiss our need for repentance!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2583"/>
            <a:ext cx="9144000" cy="649816"/>
          </a:xfrm>
          <a:solidFill>
            <a:srgbClr val="EBE7DB"/>
          </a:solidFill>
        </p:spPr>
        <p:txBody>
          <a:bodyPr anchor="ctr">
            <a:noAutofit/>
          </a:bodyPr>
          <a:lstStyle/>
          <a:p>
            <a:pPr algn="r"/>
            <a:r>
              <a:rPr lang="en-US" sz="4000" dirty="0">
                <a:solidFill>
                  <a:srgbClr val="C00000"/>
                </a:solidFill>
              </a:rPr>
              <a:t>I need to deal with my sins</a:t>
            </a:r>
          </a:p>
        </p:txBody>
      </p:sp>
    </p:spTree>
    <p:extLst>
      <p:ext uri="{BB962C8B-B14F-4D97-AF65-F5344CB8AC3E}">
        <p14:creationId xmlns:p14="http://schemas.microsoft.com/office/powerpoint/2010/main" val="41648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51</TotalTime>
  <Words>1418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Default</vt:lpstr>
      <vt:lpstr>Appreciating the Grace of God</vt:lpstr>
      <vt:lpstr>PowerPoint Presentation</vt:lpstr>
      <vt:lpstr>How Should I Respond to The Grace of God?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grace of  God</vt:lpstr>
      <vt:lpstr>The grace of  God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keywords>Unrestricted</cp:keywords>
  <cp:lastModifiedBy>Richard Lidh</cp:lastModifiedBy>
  <cp:revision>85</cp:revision>
  <cp:lastPrinted>2022-06-18T05:01:05Z</cp:lastPrinted>
  <dcterms:created xsi:type="dcterms:W3CDTF">2014-03-26T14:03:34Z</dcterms:created>
  <dcterms:modified xsi:type="dcterms:W3CDTF">2022-06-18T05:01:28Z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LADC\rlidh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false</vt:bool>
  </property>
  <property fmtid="{D5CDD505-2E9C-101B-9397-08002B2CF9AE}" pid="9" name="Allow Footer Overwrite">
    <vt:bool>false</vt:bool>
  </property>
  <property fmtid="{D5CDD505-2E9C-101B-9397-08002B2CF9AE}" pid="10" name="Multiple Selected">
    <vt:lpwstr>-1</vt:lpwstr>
  </property>
  <property fmtid="{D5CDD505-2E9C-101B-9397-08002B2CF9AE}" pid="11" name="SIPLongWording">
    <vt:lpwstr>_x000d_
_x000d_
</vt:lpwstr>
  </property>
  <property fmtid="{D5CDD505-2E9C-101B-9397-08002B2CF9AE}" pid="12" name="ExpCountry">
    <vt:lpwstr/>
  </property>
  <property fmtid="{D5CDD505-2E9C-101B-9397-08002B2CF9AE}" pid="13" name="TextBoxAndDropdownValues">
    <vt:lpwstr/>
  </property>
</Properties>
</file>